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7" r:id="rId5"/>
    <p:sldId id="278" r:id="rId6"/>
    <p:sldId id="279" r:id="rId7"/>
    <p:sldId id="280" r:id="rId8"/>
    <p:sldId id="283" r:id="rId9"/>
    <p:sldId id="286" r:id="rId10"/>
    <p:sldId id="288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678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175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93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63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74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25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530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63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68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35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32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C892F-E225-4C20-B646-17D1ADC00913}" type="datetimeFigureOut">
              <a:rPr lang="es-ES" smtClean="0"/>
              <a:t>28/12/2017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93DBF-CFC4-4898-9AD3-9995DA306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52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CALLE EN BANDA DE SHILCAYO-TARAPOTO- SAN MARTIN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APLICACIÓN DEL ESTABILIZADOR IONICO DE SUELOS ISS 2500 </a:t>
            </a:r>
            <a:r>
              <a:rPr lang="es-ES" dirty="0"/>
              <a:t> </a:t>
            </a:r>
            <a:r>
              <a:rPr lang="es-ES" dirty="0" smtClean="0"/>
              <a:t> AGOSTO 2017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12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1382"/>
            <a:ext cx="8427779" cy="5834781"/>
          </a:xfrm>
        </p:spPr>
      </p:pic>
    </p:spTree>
    <p:extLst>
      <p:ext uri="{BB962C8B-B14F-4D97-AF65-F5344CB8AC3E}">
        <p14:creationId xmlns:p14="http://schemas.microsoft.com/office/powerpoint/2010/main" val="6823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650908" cy="5822107"/>
          </a:xfrm>
        </p:spPr>
      </p:pic>
    </p:spTree>
    <p:extLst>
      <p:ext uri="{BB962C8B-B14F-4D97-AF65-F5344CB8AC3E}">
        <p14:creationId xmlns:p14="http://schemas.microsoft.com/office/powerpoint/2010/main" val="7908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60648"/>
            <a:ext cx="8715812" cy="5865515"/>
          </a:xfrm>
        </p:spPr>
      </p:pic>
    </p:spTree>
    <p:extLst>
      <p:ext uri="{BB962C8B-B14F-4D97-AF65-F5344CB8AC3E}">
        <p14:creationId xmlns:p14="http://schemas.microsoft.com/office/powerpoint/2010/main" val="358345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811823" cy="5865515"/>
          </a:xfrm>
        </p:spPr>
      </p:pic>
    </p:spTree>
    <p:extLst>
      <p:ext uri="{BB962C8B-B14F-4D97-AF65-F5344CB8AC3E}">
        <p14:creationId xmlns:p14="http://schemas.microsoft.com/office/powerpoint/2010/main" val="359269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35759" cy="5865515"/>
          </a:xfrm>
        </p:spPr>
      </p:pic>
    </p:spTree>
    <p:extLst>
      <p:ext uri="{BB962C8B-B14F-4D97-AF65-F5344CB8AC3E}">
        <p14:creationId xmlns:p14="http://schemas.microsoft.com/office/powerpoint/2010/main" val="3905485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619801" cy="5865515"/>
          </a:xfrm>
        </p:spPr>
      </p:pic>
    </p:spTree>
    <p:extLst>
      <p:ext uri="{BB962C8B-B14F-4D97-AF65-F5344CB8AC3E}">
        <p14:creationId xmlns:p14="http://schemas.microsoft.com/office/powerpoint/2010/main" val="2134619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31769" cy="5865515"/>
          </a:xfrm>
        </p:spPr>
      </p:pic>
    </p:spTree>
    <p:extLst>
      <p:ext uri="{BB962C8B-B14F-4D97-AF65-F5344CB8AC3E}">
        <p14:creationId xmlns:p14="http://schemas.microsoft.com/office/powerpoint/2010/main" val="71908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03777" cy="6192688"/>
          </a:xfrm>
        </p:spPr>
      </p:pic>
    </p:spTree>
    <p:extLst>
      <p:ext uri="{BB962C8B-B14F-4D97-AF65-F5344CB8AC3E}">
        <p14:creationId xmlns:p14="http://schemas.microsoft.com/office/powerpoint/2010/main" val="2694081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105" y="-819471"/>
            <a:ext cx="8595799" cy="8424938"/>
          </a:xfrm>
        </p:spPr>
      </p:pic>
    </p:spTree>
    <p:extLst>
      <p:ext uri="{BB962C8B-B14F-4D97-AF65-F5344CB8AC3E}">
        <p14:creationId xmlns:p14="http://schemas.microsoft.com/office/powerpoint/2010/main" val="1224509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</Words>
  <Application>Microsoft Office PowerPoint</Application>
  <PresentationFormat>Presentación en pantalla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de Office</vt:lpstr>
      <vt:lpstr>CALLE EN BANDA DE SHILCAYO-TARAPOTO- SAN MARTIN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CALLE EN BANDA DE SHILCAYO-TARAPOTO- SAN MARTIN</dc:title>
  <dc:creator>Luffi</dc:creator>
  <cp:lastModifiedBy>Full name</cp:lastModifiedBy>
  <cp:revision>7</cp:revision>
  <dcterms:created xsi:type="dcterms:W3CDTF">2017-08-28T16:03:22Z</dcterms:created>
  <dcterms:modified xsi:type="dcterms:W3CDTF">2017-12-28T19:21:01Z</dcterms:modified>
</cp:coreProperties>
</file>